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  <p:sldId id="266" r:id="rId3"/>
    <p:sldId id="276" r:id="rId4"/>
    <p:sldId id="269" r:id="rId5"/>
    <p:sldId id="272" r:id="rId6"/>
    <p:sldId id="273" r:id="rId7"/>
    <p:sldId id="271" r:id="rId8"/>
    <p:sldId id="277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78" r:id="rId17"/>
    <p:sldId id="279" r:id="rId18"/>
    <p:sldId id="288" r:id="rId19"/>
  </p:sldIdLst>
  <p:sldSz cx="12192000" cy="6858000"/>
  <p:notesSz cx="6858000" cy="9144000"/>
  <p:embeddedFontLst>
    <p:embeddedFont>
      <p:font typeface="Nagurigaki Crayon" panose="02000600000000000000" pitchFamily="2" charset="-128"/>
      <p:regular r:id="rId20"/>
    </p:embeddedFont>
    <p:embeddedFont>
      <p:font typeface="Hanyi Senty Chalk Original" panose="03000600000000000000" pitchFamily="66" charset="-120"/>
      <p:regular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44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BFFD5C-DDB5-4B76-9325-07A7EEC3A55A}" type="doc">
      <dgm:prSet loTypeId="urn:microsoft.com/office/officeart/2005/8/layout/cycle6" loCatId="cycle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TW" altLang="en-US"/>
        </a:p>
      </dgm:t>
    </dgm:pt>
    <dgm:pt modelId="{9981273D-4EA1-4838-A850-569ECD17DF11}">
      <dgm:prSet phldrT="[文字]" custT="1"/>
      <dgm:spPr>
        <a:noFill/>
        <a:ln>
          <a:noFill/>
        </a:ln>
      </dgm:spPr>
      <dgm:t>
        <a:bodyPr/>
        <a:lstStyle/>
        <a:p>
          <a:r>
            <a:rPr lang="en-US" altLang="zh-TW" sz="32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Ground</a:t>
          </a:r>
          <a:endParaRPr lang="zh-TW" altLang="en-US" sz="3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gm:t>
    </dgm:pt>
    <dgm:pt modelId="{C0B51DE5-FF6D-429B-A340-6C7D28E780A2}" type="parTrans" cxnId="{4C1AD098-C779-43E7-A4A3-8FAD1C127C47}">
      <dgm:prSet/>
      <dgm:spPr/>
      <dgm:t>
        <a:bodyPr/>
        <a:lstStyle/>
        <a:p>
          <a:endParaRPr lang="zh-TW" altLang="en-US" sz="3600">
            <a:solidFill>
              <a:schemeClr val="bg1"/>
            </a:solidFill>
          </a:endParaRPr>
        </a:p>
      </dgm:t>
    </dgm:pt>
    <dgm:pt modelId="{822FF636-D0D4-4FBF-A236-47B060220C18}" type="sibTrans" cxnId="{4C1AD098-C779-43E7-A4A3-8FAD1C127C47}">
      <dgm:prSet/>
      <dgm:spPr/>
      <dgm:t>
        <a:bodyPr/>
        <a:lstStyle/>
        <a:p>
          <a:endParaRPr lang="zh-TW" altLang="en-US" sz="3600">
            <a:solidFill>
              <a:schemeClr val="bg1"/>
            </a:solidFill>
            <a:latin typeface="Nagurigaki Crayon" panose="02000600000000000000" pitchFamily="2" charset="-128"/>
            <a:ea typeface="Nagurigaki Crayon" panose="02000600000000000000" pitchFamily="2" charset="-128"/>
          </a:endParaRPr>
        </a:p>
      </dgm:t>
    </dgm:pt>
    <dgm:pt modelId="{35A9570E-8D6D-4CFC-A34E-54322DE641AF}">
      <dgm:prSet phldrT="[文字]" custT="1"/>
      <dgm:spPr>
        <a:noFill/>
        <a:ln>
          <a:noFill/>
        </a:ln>
      </dgm:spPr>
      <dgm:t>
        <a:bodyPr/>
        <a:lstStyle/>
        <a:p>
          <a:r>
            <a:rPr lang="en-US" altLang="zh-TW" sz="32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Hurdle</a:t>
          </a:r>
          <a:endParaRPr lang="zh-TW" altLang="en-US" sz="3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gm:t>
    </dgm:pt>
    <dgm:pt modelId="{9536065B-E2B9-4E40-B72D-39DEBCC667AA}" type="parTrans" cxnId="{F346EB1B-88A3-484B-B67F-CCEA4B001D43}">
      <dgm:prSet/>
      <dgm:spPr/>
      <dgm:t>
        <a:bodyPr/>
        <a:lstStyle/>
        <a:p>
          <a:endParaRPr lang="zh-TW" altLang="en-US" sz="3600">
            <a:solidFill>
              <a:schemeClr val="bg1"/>
            </a:solidFill>
          </a:endParaRPr>
        </a:p>
      </dgm:t>
    </dgm:pt>
    <dgm:pt modelId="{49CE35BC-23D7-4102-B9F1-B1E413E2F625}" type="sibTrans" cxnId="{F346EB1B-88A3-484B-B67F-CCEA4B001D43}">
      <dgm:prSet/>
      <dgm:spPr/>
      <dgm:t>
        <a:bodyPr/>
        <a:lstStyle/>
        <a:p>
          <a:endParaRPr lang="zh-TW" altLang="en-US" sz="3600">
            <a:solidFill>
              <a:schemeClr val="bg1"/>
            </a:solidFill>
            <a:latin typeface="Nagurigaki Crayon" panose="02000600000000000000" pitchFamily="2" charset="-128"/>
            <a:ea typeface="Nagurigaki Crayon" panose="02000600000000000000" pitchFamily="2" charset="-128"/>
          </a:endParaRPr>
        </a:p>
      </dgm:t>
    </dgm:pt>
    <dgm:pt modelId="{A3151E4B-41D5-497F-B961-A7893691B352}">
      <dgm:prSet phldrT="[文字]" custT="1"/>
      <dgm:spPr>
        <a:noFill/>
        <a:ln>
          <a:noFill/>
        </a:ln>
      </dgm:spPr>
      <dgm:t>
        <a:bodyPr/>
        <a:lstStyle/>
        <a:p>
          <a:r>
            <a:rPr lang="en-US" altLang="zh-TW" sz="32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Menu</a:t>
          </a:r>
          <a:endParaRPr lang="zh-TW" altLang="en-US" sz="3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gm:t>
    </dgm:pt>
    <dgm:pt modelId="{3F7A1E24-1F55-425C-8761-743F112E4917}" type="parTrans" cxnId="{0AE2CDFC-FAD3-4433-A1A7-3BF4E9CA4259}">
      <dgm:prSet/>
      <dgm:spPr/>
      <dgm:t>
        <a:bodyPr/>
        <a:lstStyle/>
        <a:p>
          <a:endParaRPr lang="zh-TW" altLang="en-US" sz="3600">
            <a:solidFill>
              <a:schemeClr val="bg1"/>
            </a:solidFill>
          </a:endParaRPr>
        </a:p>
      </dgm:t>
    </dgm:pt>
    <dgm:pt modelId="{F7A4BC53-4FD7-47C4-AE57-71480E4784C2}" type="sibTrans" cxnId="{0AE2CDFC-FAD3-4433-A1A7-3BF4E9CA4259}">
      <dgm:prSet/>
      <dgm:spPr/>
      <dgm:t>
        <a:bodyPr/>
        <a:lstStyle/>
        <a:p>
          <a:endParaRPr lang="zh-TW" altLang="en-US" sz="3600">
            <a:solidFill>
              <a:schemeClr val="bg1"/>
            </a:solidFill>
            <a:latin typeface="Nagurigaki Crayon" panose="02000600000000000000" pitchFamily="2" charset="-128"/>
            <a:ea typeface="Nagurigaki Crayon" panose="02000600000000000000" pitchFamily="2" charset="-128"/>
          </a:endParaRPr>
        </a:p>
      </dgm:t>
    </dgm:pt>
    <dgm:pt modelId="{C5278E5B-BBDB-4240-8059-4BE53A27FFA7}">
      <dgm:prSet phldrT="[文字]" custT="1"/>
      <dgm:spPr>
        <a:noFill/>
        <a:ln>
          <a:noFill/>
        </a:ln>
      </dgm:spPr>
      <dgm:t>
        <a:bodyPr/>
        <a:lstStyle/>
        <a:p>
          <a:r>
            <a:rPr lang="en-US" altLang="zh-TW" sz="3200" dirty="0" err="1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Gameover</a:t>
          </a:r>
          <a:endParaRPr lang="zh-TW" altLang="en-US" sz="3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gm:t>
    </dgm:pt>
    <dgm:pt modelId="{B1DA80B7-BEC8-4964-A0A9-83764349AC51}" type="parTrans" cxnId="{63589731-0B27-40C4-88F6-9457F1B8A313}">
      <dgm:prSet/>
      <dgm:spPr/>
      <dgm:t>
        <a:bodyPr/>
        <a:lstStyle/>
        <a:p>
          <a:endParaRPr lang="zh-TW" altLang="en-US" sz="3600">
            <a:solidFill>
              <a:schemeClr val="bg1"/>
            </a:solidFill>
          </a:endParaRPr>
        </a:p>
      </dgm:t>
    </dgm:pt>
    <dgm:pt modelId="{E49E5FAC-6A70-4E9B-8F2E-69BC8756BB81}" type="sibTrans" cxnId="{63589731-0B27-40C4-88F6-9457F1B8A313}">
      <dgm:prSet/>
      <dgm:spPr/>
      <dgm:t>
        <a:bodyPr/>
        <a:lstStyle/>
        <a:p>
          <a:endParaRPr lang="zh-TW" altLang="en-US" sz="3600">
            <a:solidFill>
              <a:schemeClr val="bg1"/>
            </a:solidFill>
            <a:latin typeface="Nagurigaki Crayon" panose="02000600000000000000" pitchFamily="2" charset="-128"/>
            <a:ea typeface="Nagurigaki Crayon" panose="02000600000000000000" pitchFamily="2" charset="-128"/>
          </a:endParaRPr>
        </a:p>
      </dgm:t>
    </dgm:pt>
    <dgm:pt modelId="{FF3A6EBA-0539-4091-9377-216FA7EF5D56}">
      <dgm:prSet phldrT="[文字]" custT="1"/>
      <dgm:spPr>
        <a:noFill/>
        <a:ln>
          <a:noFill/>
        </a:ln>
      </dgm:spPr>
      <dgm:t>
        <a:bodyPr/>
        <a:lstStyle/>
        <a:p>
          <a:r>
            <a:rPr lang="en-US" altLang="zh-TW" sz="32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Player</a:t>
          </a:r>
          <a:endParaRPr lang="zh-TW" altLang="en-US" sz="3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gm:t>
    </dgm:pt>
    <dgm:pt modelId="{9AC9EC13-9A67-486B-A7C6-E8A0DEB7C3D4}" type="parTrans" cxnId="{8386D15E-F63A-487B-B121-55512D09FAA5}">
      <dgm:prSet/>
      <dgm:spPr/>
      <dgm:t>
        <a:bodyPr/>
        <a:lstStyle/>
        <a:p>
          <a:endParaRPr lang="zh-TW" altLang="en-US" sz="3600">
            <a:solidFill>
              <a:schemeClr val="bg1"/>
            </a:solidFill>
          </a:endParaRPr>
        </a:p>
      </dgm:t>
    </dgm:pt>
    <dgm:pt modelId="{3EFCFD9B-DBBC-4783-9911-AF43D2D3A845}" type="sibTrans" cxnId="{8386D15E-F63A-487B-B121-55512D09FAA5}">
      <dgm:prSet/>
      <dgm:spPr/>
      <dgm:t>
        <a:bodyPr/>
        <a:lstStyle/>
        <a:p>
          <a:endParaRPr lang="zh-TW" altLang="en-US" sz="3600">
            <a:solidFill>
              <a:schemeClr val="bg1"/>
            </a:solidFill>
            <a:latin typeface="Nagurigaki Crayon" panose="02000600000000000000" pitchFamily="2" charset="-128"/>
            <a:ea typeface="Nagurigaki Crayon" panose="02000600000000000000" pitchFamily="2" charset="-128"/>
          </a:endParaRPr>
        </a:p>
      </dgm:t>
    </dgm:pt>
    <dgm:pt modelId="{8A0D59F2-D5C6-4EF6-B002-7D04D41AE2F9}" type="pres">
      <dgm:prSet presAssocID="{F3BFFD5C-DDB5-4B76-9325-07A7EEC3A55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8B8FA0E-F1F8-4E39-9FBD-4B4BDC73C5A8}" type="pres">
      <dgm:prSet presAssocID="{9981273D-4EA1-4838-A850-569ECD17DF11}" presName="node" presStyleLbl="node1" presStyleIdx="0" presStyleCnt="5" custScaleX="168581" custScaleY="108642" custRadScaleRad="101634" custRadScaleInc="508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35C68E-C6B5-4C9A-A949-8F989ACE3880}" type="pres">
      <dgm:prSet presAssocID="{9981273D-4EA1-4838-A850-569ECD17DF11}" presName="spNode" presStyleCnt="0"/>
      <dgm:spPr/>
    </dgm:pt>
    <dgm:pt modelId="{8EDDC4BA-63EE-439C-A06C-0ACB27F93D61}" type="pres">
      <dgm:prSet presAssocID="{822FF636-D0D4-4FBF-A236-47B060220C18}" presName="sibTrans" presStyleLbl="sibTrans1D1" presStyleIdx="0" presStyleCnt="5"/>
      <dgm:spPr/>
      <dgm:t>
        <a:bodyPr/>
        <a:lstStyle/>
        <a:p>
          <a:endParaRPr lang="zh-TW" altLang="en-US"/>
        </a:p>
      </dgm:t>
    </dgm:pt>
    <dgm:pt modelId="{B9082C9C-5015-43AE-9664-483477FCB107}" type="pres">
      <dgm:prSet presAssocID="{35A9570E-8D6D-4CFC-A34E-54322DE641AF}" presName="node" presStyleLbl="node1" presStyleIdx="1" presStyleCnt="5" custScaleX="145788" custScaleY="11459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4596E4-3876-4054-891B-06CAF719DB8E}" type="pres">
      <dgm:prSet presAssocID="{35A9570E-8D6D-4CFC-A34E-54322DE641AF}" presName="spNode" presStyleCnt="0"/>
      <dgm:spPr/>
    </dgm:pt>
    <dgm:pt modelId="{2AC16182-6550-422C-93CB-ABC510D29FF2}" type="pres">
      <dgm:prSet presAssocID="{49CE35BC-23D7-4102-B9F1-B1E413E2F625}" presName="sibTrans" presStyleLbl="sibTrans1D1" presStyleIdx="1" presStyleCnt="5"/>
      <dgm:spPr/>
      <dgm:t>
        <a:bodyPr/>
        <a:lstStyle/>
        <a:p>
          <a:endParaRPr lang="zh-TW" altLang="en-US"/>
        </a:p>
      </dgm:t>
    </dgm:pt>
    <dgm:pt modelId="{822BE7ED-3440-4C1F-BE25-A40446E213AF}" type="pres">
      <dgm:prSet presAssocID="{A3151E4B-41D5-497F-B961-A7893691B352}" presName="node" presStyleLbl="node1" presStyleIdx="2" presStyleCnt="5" custScaleX="145788" custScaleY="11459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EE9048-A6A0-4BC6-A553-FA6E3E4628AB}" type="pres">
      <dgm:prSet presAssocID="{A3151E4B-41D5-497F-B961-A7893691B352}" presName="spNode" presStyleCnt="0"/>
      <dgm:spPr/>
    </dgm:pt>
    <dgm:pt modelId="{AA97EC69-F9E6-4A91-AF50-AFD9F4A7F866}" type="pres">
      <dgm:prSet presAssocID="{F7A4BC53-4FD7-47C4-AE57-71480E4784C2}" presName="sibTrans" presStyleLbl="sibTrans1D1" presStyleIdx="2" presStyleCnt="5"/>
      <dgm:spPr/>
      <dgm:t>
        <a:bodyPr/>
        <a:lstStyle/>
        <a:p>
          <a:endParaRPr lang="zh-TW" altLang="en-US"/>
        </a:p>
      </dgm:t>
    </dgm:pt>
    <dgm:pt modelId="{38971924-7ABB-41C2-A6C3-3EC29876EF91}" type="pres">
      <dgm:prSet presAssocID="{C5278E5B-BBDB-4240-8059-4BE53A27FFA7}" presName="node" presStyleLbl="node1" presStyleIdx="3" presStyleCnt="5" custScaleX="213060" custScaleY="1160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ADE87DF-62C0-41F9-A80C-28F424369A65}" type="pres">
      <dgm:prSet presAssocID="{C5278E5B-BBDB-4240-8059-4BE53A27FFA7}" presName="spNode" presStyleCnt="0"/>
      <dgm:spPr/>
    </dgm:pt>
    <dgm:pt modelId="{384337A5-E2A3-4F55-803D-2B89BCE9AFB9}" type="pres">
      <dgm:prSet presAssocID="{E49E5FAC-6A70-4E9B-8F2E-69BC8756BB81}" presName="sibTrans" presStyleLbl="sibTrans1D1" presStyleIdx="3" presStyleCnt="5"/>
      <dgm:spPr/>
      <dgm:t>
        <a:bodyPr/>
        <a:lstStyle/>
        <a:p>
          <a:endParaRPr lang="zh-TW" altLang="en-US"/>
        </a:p>
      </dgm:t>
    </dgm:pt>
    <dgm:pt modelId="{4B03B29A-D87E-4DEA-946C-8A3351F02F92}" type="pres">
      <dgm:prSet presAssocID="{FF3A6EBA-0539-4091-9377-216FA7EF5D56}" presName="node" presStyleLbl="node1" presStyleIdx="4" presStyleCnt="5" custScaleX="145788" custScaleY="11459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6882A36-2FA5-4D47-AEFC-811165FDFD65}" type="pres">
      <dgm:prSet presAssocID="{FF3A6EBA-0539-4091-9377-216FA7EF5D56}" presName="spNode" presStyleCnt="0"/>
      <dgm:spPr/>
    </dgm:pt>
    <dgm:pt modelId="{39C1BBDE-A441-4400-BEE6-15977A5AB332}" type="pres">
      <dgm:prSet presAssocID="{3EFCFD9B-DBBC-4783-9911-AF43D2D3A845}" presName="sibTrans" presStyleLbl="sibTrans1D1" presStyleIdx="4" presStyleCnt="5"/>
      <dgm:spPr/>
      <dgm:t>
        <a:bodyPr/>
        <a:lstStyle/>
        <a:p>
          <a:endParaRPr lang="zh-TW" altLang="en-US"/>
        </a:p>
      </dgm:t>
    </dgm:pt>
  </dgm:ptLst>
  <dgm:cxnLst>
    <dgm:cxn modelId="{1B005351-B674-409F-9415-4DAD71C7A2DD}" type="presOf" srcId="{FF3A6EBA-0539-4091-9377-216FA7EF5D56}" destId="{4B03B29A-D87E-4DEA-946C-8A3351F02F92}" srcOrd="0" destOrd="0" presId="urn:microsoft.com/office/officeart/2005/8/layout/cycle6"/>
    <dgm:cxn modelId="{F346EB1B-88A3-484B-B67F-CCEA4B001D43}" srcId="{F3BFFD5C-DDB5-4B76-9325-07A7EEC3A55A}" destId="{35A9570E-8D6D-4CFC-A34E-54322DE641AF}" srcOrd="1" destOrd="0" parTransId="{9536065B-E2B9-4E40-B72D-39DEBCC667AA}" sibTransId="{49CE35BC-23D7-4102-B9F1-B1E413E2F625}"/>
    <dgm:cxn modelId="{4C1AD098-C779-43E7-A4A3-8FAD1C127C47}" srcId="{F3BFFD5C-DDB5-4B76-9325-07A7EEC3A55A}" destId="{9981273D-4EA1-4838-A850-569ECD17DF11}" srcOrd="0" destOrd="0" parTransId="{C0B51DE5-FF6D-429B-A340-6C7D28E780A2}" sibTransId="{822FF636-D0D4-4FBF-A236-47B060220C18}"/>
    <dgm:cxn modelId="{6C9CE467-896D-4E46-9765-BAB32C6B5B0B}" type="presOf" srcId="{822FF636-D0D4-4FBF-A236-47B060220C18}" destId="{8EDDC4BA-63EE-439C-A06C-0ACB27F93D61}" srcOrd="0" destOrd="0" presId="urn:microsoft.com/office/officeart/2005/8/layout/cycle6"/>
    <dgm:cxn modelId="{F11E637F-6B4B-42ED-B010-599ED42DC550}" type="presOf" srcId="{A3151E4B-41D5-497F-B961-A7893691B352}" destId="{822BE7ED-3440-4C1F-BE25-A40446E213AF}" srcOrd="0" destOrd="0" presId="urn:microsoft.com/office/officeart/2005/8/layout/cycle6"/>
    <dgm:cxn modelId="{CC7792AC-234B-44E9-8A4F-B421C89FC5C4}" type="presOf" srcId="{9981273D-4EA1-4838-A850-569ECD17DF11}" destId="{F8B8FA0E-F1F8-4E39-9FBD-4B4BDC73C5A8}" srcOrd="0" destOrd="0" presId="urn:microsoft.com/office/officeart/2005/8/layout/cycle6"/>
    <dgm:cxn modelId="{FD58326F-D927-4397-BD4B-04A05F8E3361}" type="presOf" srcId="{F7A4BC53-4FD7-47C4-AE57-71480E4784C2}" destId="{AA97EC69-F9E6-4A91-AF50-AFD9F4A7F866}" srcOrd="0" destOrd="0" presId="urn:microsoft.com/office/officeart/2005/8/layout/cycle6"/>
    <dgm:cxn modelId="{3BA39E19-AF23-4601-934C-FE50E3813133}" type="presOf" srcId="{C5278E5B-BBDB-4240-8059-4BE53A27FFA7}" destId="{38971924-7ABB-41C2-A6C3-3EC29876EF91}" srcOrd="0" destOrd="0" presId="urn:microsoft.com/office/officeart/2005/8/layout/cycle6"/>
    <dgm:cxn modelId="{0AE2CDFC-FAD3-4433-A1A7-3BF4E9CA4259}" srcId="{F3BFFD5C-DDB5-4B76-9325-07A7EEC3A55A}" destId="{A3151E4B-41D5-497F-B961-A7893691B352}" srcOrd="2" destOrd="0" parTransId="{3F7A1E24-1F55-425C-8761-743F112E4917}" sibTransId="{F7A4BC53-4FD7-47C4-AE57-71480E4784C2}"/>
    <dgm:cxn modelId="{C7D97E34-BB61-49E3-B829-5991974B8763}" type="presOf" srcId="{35A9570E-8D6D-4CFC-A34E-54322DE641AF}" destId="{B9082C9C-5015-43AE-9664-483477FCB107}" srcOrd="0" destOrd="0" presId="urn:microsoft.com/office/officeart/2005/8/layout/cycle6"/>
    <dgm:cxn modelId="{8386D15E-F63A-487B-B121-55512D09FAA5}" srcId="{F3BFFD5C-DDB5-4B76-9325-07A7EEC3A55A}" destId="{FF3A6EBA-0539-4091-9377-216FA7EF5D56}" srcOrd="4" destOrd="0" parTransId="{9AC9EC13-9A67-486B-A7C6-E8A0DEB7C3D4}" sibTransId="{3EFCFD9B-DBBC-4783-9911-AF43D2D3A845}"/>
    <dgm:cxn modelId="{448D63A4-A724-4AFF-A462-4B261357A3A1}" type="presOf" srcId="{3EFCFD9B-DBBC-4783-9911-AF43D2D3A845}" destId="{39C1BBDE-A441-4400-BEE6-15977A5AB332}" srcOrd="0" destOrd="0" presId="urn:microsoft.com/office/officeart/2005/8/layout/cycle6"/>
    <dgm:cxn modelId="{DB010A52-7BEC-4AA5-8F48-B9FF0B7F9B67}" type="presOf" srcId="{E49E5FAC-6A70-4E9B-8F2E-69BC8756BB81}" destId="{384337A5-E2A3-4F55-803D-2B89BCE9AFB9}" srcOrd="0" destOrd="0" presId="urn:microsoft.com/office/officeart/2005/8/layout/cycle6"/>
    <dgm:cxn modelId="{63589731-0B27-40C4-88F6-9457F1B8A313}" srcId="{F3BFFD5C-DDB5-4B76-9325-07A7EEC3A55A}" destId="{C5278E5B-BBDB-4240-8059-4BE53A27FFA7}" srcOrd="3" destOrd="0" parTransId="{B1DA80B7-BEC8-4964-A0A9-83764349AC51}" sibTransId="{E49E5FAC-6A70-4E9B-8F2E-69BC8756BB81}"/>
    <dgm:cxn modelId="{6E4FE674-71D6-4EB7-8723-156AF3B01868}" type="presOf" srcId="{49CE35BC-23D7-4102-B9F1-B1E413E2F625}" destId="{2AC16182-6550-422C-93CB-ABC510D29FF2}" srcOrd="0" destOrd="0" presId="urn:microsoft.com/office/officeart/2005/8/layout/cycle6"/>
    <dgm:cxn modelId="{3925CA95-A184-4B83-8C29-A121A639EEB2}" type="presOf" srcId="{F3BFFD5C-DDB5-4B76-9325-07A7EEC3A55A}" destId="{8A0D59F2-D5C6-4EF6-B002-7D04D41AE2F9}" srcOrd="0" destOrd="0" presId="urn:microsoft.com/office/officeart/2005/8/layout/cycle6"/>
    <dgm:cxn modelId="{E36BDE71-6FD5-4789-9BBB-9A934F46738F}" type="presParOf" srcId="{8A0D59F2-D5C6-4EF6-B002-7D04D41AE2F9}" destId="{F8B8FA0E-F1F8-4E39-9FBD-4B4BDC73C5A8}" srcOrd="0" destOrd="0" presId="urn:microsoft.com/office/officeart/2005/8/layout/cycle6"/>
    <dgm:cxn modelId="{ED437953-166A-4557-9D1E-437430A07494}" type="presParOf" srcId="{8A0D59F2-D5C6-4EF6-B002-7D04D41AE2F9}" destId="{3F35C68E-C6B5-4C9A-A949-8F989ACE3880}" srcOrd="1" destOrd="0" presId="urn:microsoft.com/office/officeart/2005/8/layout/cycle6"/>
    <dgm:cxn modelId="{3278F3DA-AAD7-43DF-A203-B5BB36F21F70}" type="presParOf" srcId="{8A0D59F2-D5C6-4EF6-B002-7D04D41AE2F9}" destId="{8EDDC4BA-63EE-439C-A06C-0ACB27F93D61}" srcOrd="2" destOrd="0" presId="urn:microsoft.com/office/officeart/2005/8/layout/cycle6"/>
    <dgm:cxn modelId="{75E039CC-A315-4EFF-8A2F-AF85B65B3830}" type="presParOf" srcId="{8A0D59F2-D5C6-4EF6-B002-7D04D41AE2F9}" destId="{B9082C9C-5015-43AE-9664-483477FCB107}" srcOrd="3" destOrd="0" presId="urn:microsoft.com/office/officeart/2005/8/layout/cycle6"/>
    <dgm:cxn modelId="{97E800D7-E283-483F-96B7-7EBB54B15788}" type="presParOf" srcId="{8A0D59F2-D5C6-4EF6-B002-7D04D41AE2F9}" destId="{424596E4-3876-4054-891B-06CAF719DB8E}" srcOrd="4" destOrd="0" presId="urn:microsoft.com/office/officeart/2005/8/layout/cycle6"/>
    <dgm:cxn modelId="{413DD2F6-AF19-4244-BD69-433CA268A84C}" type="presParOf" srcId="{8A0D59F2-D5C6-4EF6-B002-7D04D41AE2F9}" destId="{2AC16182-6550-422C-93CB-ABC510D29FF2}" srcOrd="5" destOrd="0" presId="urn:microsoft.com/office/officeart/2005/8/layout/cycle6"/>
    <dgm:cxn modelId="{2315CDA2-DF15-445C-85F8-28E3404E0F8C}" type="presParOf" srcId="{8A0D59F2-D5C6-4EF6-B002-7D04D41AE2F9}" destId="{822BE7ED-3440-4C1F-BE25-A40446E213AF}" srcOrd="6" destOrd="0" presId="urn:microsoft.com/office/officeart/2005/8/layout/cycle6"/>
    <dgm:cxn modelId="{A690CBF8-6DFD-4478-9137-39A5FDD16B64}" type="presParOf" srcId="{8A0D59F2-D5C6-4EF6-B002-7D04D41AE2F9}" destId="{FDEE9048-A6A0-4BC6-A553-FA6E3E4628AB}" srcOrd="7" destOrd="0" presId="urn:microsoft.com/office/officeart/2005/8/layout/cycle6"/>
    <dgm:cxn modelId="{B6DC1EAB-0E8E-41D7-B667-5B869483CA40}" type="presParOf" srcId="{8A0D59F2-D5C6-4EF6-B002-7D04D41AE2F9}" destId="{AA97EC69-F9E6-4A91-AF50-AFD9F4A7F866}" srcOrd="8" destOrd="0" presId="urn:microsoft.com/office/officeart/2005/8/layout/cycle6"/>
    <dgm:cxn modelId="{B8991DE9-B569-4E71-B2A0-2E7491F6D6CF}" type="presParOf" srcId="{8A0D59F2-D5C6-4EF6-B002-7D04D41AE2F9}" destId="{38971924-7ABB-41C2-A6C3-3EC29876EF91}" srcOrd="9" destOrd="0" presId="urn:microsoft.com/office/officeart/2005/8/layout/cycle6"/>
    <dgm:cxn modelId="{3302DACE-F5DE-4F5B-9362-B71DBF7E2BD6}" type="presParOf" srcId="{8A0D59F2-D5C6-4EF6-B002-7D04D41AE2F9}" destId="{6ADE87DF-62C0-41F9-A80C-28F424369A65}" srcOrd="10" destOrd="0" presId="urn:microsoft.com/office/officeart/2005/8/layout/cycle6"/>
    <dgm:cxn modelId="{2B6E7DDD-211E-4949-B579-C8C19970359E}" type="presParOf" srcId="{8A0D59F2-D5C6-4EF6-B002-7D04D41AE2F9}" destId="{384337A5-E2A3-4F55-803D-2B89BCE9AFB9}" srcOrd="11" destOrd="0" presId="urn:microsoft.com/office/officeart/2005/8/layout/cycle6"/>
    <dgm:cxn modelId="{8878272E-B8AB-4E5E-8CB7-4D661ED1FBCD}" type="presParOf" srcId="{8A0D59F2-D5C6-4EF6-B002-7D04D41AE2F9}" destId="{4B03B29A-D87E-4DEA-946C-8A3351F02F92}" srcOrd="12" destOrd="0" presId="urn:microsoft.com/office/officeart/2005/8/layout/cycle6"/>
    <dgm:cxn modelId="{AFAC9698-5251-40F1-A02D-45CB743C57C1}" type="presParOf" srcId="{8A0D59F2-D5C6-4EF6-B002-7D04D41AE2F9}" destId="{56882A36-2FA5-4D47-AEFC-811165FDFD65}" srcOrd="13" destOrd="0" presId="urn:microsoft.com/office/officeart/2005/8/layout/cycle6"/>
    <dgm:cxn modelId="{30FFE705-4A62-464D-9ACB-2A44B3CCA1F2}" type="presParOf" srcId="{8A0D59F2-D5C6-4EF6-B002-7D04D41AE2F9}" destId="{39C1BBDE-A441-4400-BEE6-15977A5AB332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FA0E-F1F8-4E39-9FBD-4B4BDC73C5A8}">
      <dsp:nvSpPr>
        <dsp:cNvPr id="0" name=""/>
        <dsp:cNvSpPr/>
      </dsp:nvSpPr>
      <dsp:spPr>
        <a:xfrm>
          <a:off x="4180521" y="-17634"/>
          <a:ext cx="1787614" cy="748818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Ground</a:t>
          </a:r>
          <a:endParaRPr lang="zh-TW" altLang="en-US" sz="3200" kern="1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sp:txBody>
      <dsp:txXfrm>
        <a:off x="4217075" y="18920"/>
        <a:ext cx="1714506" cy="675710"/>
      </dsp:txXfrm>
    </dsp:sp>
    <dsp:sp modelId="{8EDDC4BA-63EE-439C-A06C-0ACB27F93D61}">
      <dsp:nvSpPr>
        <dsp:cNvPr id="0" name=""/>
        <dsp:cNvSpPr/>
      </dsp:nvSpPr>
      <dsp:spPr>
        <a:xfrm>
          <a:off x="3667688" y="355448"/>
          <a:ext cx="2751749" cy="2751749"/>
        </a:xfrm>
        <a:custGeom>
          <a:avLst/>
          <a:gdLst/>
          <a:ahLst/>
          <a:cxnLst/>
          <a:rect l="0" t="0" r="0" b="0"/>
          <a:pathLst>
            <a:path>
              <a:moveTo>
                <a:pt x="2302445" y="358771"/>
              </a:moveTo>
              <a:arcTo wR="1375874" hR="1375874" stAng="18739993" swAng="662178"/>
            </a:path>
          </a:pathLst>
        </a:custGeom>
        <a:noFill/>
        <a:ln w="6350" cap="flat" cmpd="sng" algn="ctr">
          <a:solidFill>
            <a:schemeClr val="accent6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82C9C-5015-43AE-9664-483477FCB107}">
      <dsp:nvSpPr>
        <dsp:cNvPr id="0" name=""/>
        <dsp:cNvSpPr/>
      </dsp:nvSpPr>
      <dsp:spPr>
        <a:xfrm>
          <a:off x="5580120" y="912573"/>
          <a:ext cx="1545920" cy="78981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Hurdle</a:t>
          </a:r>
          <a:endParaRPr lang="zh-TW" altLang="en-US" sz="3200" kern="1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sp:txBody>
      <dsp:txXfrm>
        <a:off x="5618676" y="951129"/>
        <a:ext cx="1468808" cy="712702"/>
      </dsp:txXfrm>
    </dsp:sp>
    <dsp:sp modelId="{2AC16182-6550-422C-93CB-ABC510D29FF2}">
      <dsp:nvSpPr>
        <dsp:cNvPr id="0" name=""/>
        <dsp:cNvSpPr/>
      </dsp:nvSpPr>
      <dsp:spPr>
        <a:xfrm>
          <a:off x="3668671" y="356774"/>
          <a:ext cx="2751749" cy="2751749"/>
        </a:xfrm>
        <a:custGeom>
          <a:avLst/>
          <a:gdLst/>
          <a:ahLst/>
          <a:cxnLst/>
          <a:rect l="0" t="0" r="0" b="0"/>
          <a:pathLst>
            <a:path>
              <a:moveTo>
                <a:pt x="2751565" y="1353364"/>
              </a:moveTo>
              <a:arcTo wR="1375874" hR="1375874" stAng="21543754" swAng="1924843"/>
            </a:path>
          </a:pathLst>
        </a:custGeom>
        <a:noFill/>
        <a:ln w="6350" cap="flat" cmpd="sng" algn="ctr">
          <a:solidFill>
            <a:schemeClr val="accent6">
              <a:shade val="90000"/>
              <a:hueOff val="80347"/>
              <a:satOff val="-3163"/>
              <a:lumOff val="62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2BE7ED-3440-4C1F-BE25-A40446E213AF}">
      <dsp:nvSpPr>
        <dsp:cNvPr id="0" name=""/>
        <dsp:cNvSpPr/>
      </dsp:nvSpPr>
      <dsp:spPr>
        <a:xfrm>
          <a:off x="5080304" y="2450848"/>
          <a:ext cx="1545920" cy="78981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Menu</a:t>
          </a:r>
          <a:endParaRPr lang="zh-TW" altLang="en-US" sz="3200" kern="1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sp:txBody>
      <dsp:txXfrm>
        <a:off x="5118860" y="2489404"/>
        <a:ext cx="1468808" cy="712702"/>
      </dsp:txXfrm>
    </dsp:sp>
    <dsp:sp modelId="{AA97EC69-F9E6-4A91-AF50-AFD9F4A7F866}">
      <dsp:nvSpPr>
        <dsp:cNvPr id="0" name=""/>
        <dsp:cNvSpPr/>
      </dsp:nvSpPr>
      <dsp:spPr>
        <a:xfrm>
          <a:off x="4025343" y="3070110"/>
          <a:ext cx="2751749" cy="2751749"/>
        </a:xfrm>
        <a:custGeom>
          <a:avLst/>
          <a:gdLst/>
          <a:ahLst/>
          <a:cxnLst/>
          <a:rect l="0" t="0" r="0" b="0"/>
          <a:pathLst>
            <a:path>
              <a:moveTo>
                <a:pt x="1057758" y="37280"/>
              </a:moveTo>
              <a:arcTo wR="1375874" hR="1375874" stAng="15397900" swAng="705557"/>
            </a:path>
          </a:pathLst>
        </a:custGeom>
        <a:noFill/>
        <a:ln w="6350" cap="flat" cmpd="sng" algn="ctr">
          <a:solidFill>
            <a:schemeClr val="accent6">
              <a:shade val="90000"/>
              <a:hueOff val="160693"/>
              <a:satOff val="-6326"/>
              <a:lumOff val="125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71924-7ABB-41C2-A6C3-3EC29876EF91}">
      <dsp:nvSpPr>
        <dsp:cNvPr id="0" name=""/>
        <dsp:cNvSpPr/>
      </dsp:nvSpPr>
      <dsp:spPr>
        <a:xfrm>
          <a:off x="3106194" y="2445882"/>
          <a:ext cx="2259265" cy="799747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err="1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Gameover</a:t>
          </a:r>
          <a:endParaRPr lang="zh-TW" altLang="en-US" sz="3200" kern="1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sp:txBody>
      <dsp:txXfrm>
        <a:off x="3145234" y="2484922"/>
        <a:ext cx="2181185" cy="721667"/>
      </dsp:txXfrm>
    </dsp:sp>
    <dsp:sp modelId="{384337A5-E2A3-4F55-803D-2B89BCE9AFB9}">
      <dsp:nvSpPr>
        <dsp:cNvPr id="0" name=""/>
        <dsp:cNvSpPr/>
      </dsp:nvSpPr>
      <dsp:spPr>
        <a:xfrm>
          <a:off x="3668671" y="356774"/>
          <a:ext cx="2751749" cy="2751749"/>
        </a:xfrm>
        <a:custGeom>
          <a:avLst/>
          <a:gdLst/>
          <a:ahLst/>
          <a:cxnLst/>
          <a:rect l="0" t="0" r="0" b="0"/>
          <a:pathLst>
            <a:path>
              <a:moveTo>
                <a:pt x="195327" y="2082514"/>
              </a:moveTo>
              <a:arcTo wR="1375874" hR="1375874" stAng="8945793" swAng="1910593"/>
            </a:path>
          </a:pathLst>
        </a:custGeom>
        <a:noFill/>
        <a:ln w="6350" cap="flat" cmpd="sng" algn="ctr">
          <a:solidFill>
            <a:schemeClr val="accent6">
              <a:shade val="90000"/>
              <a:hueOff val="241040"/>
              <a:satOff val="-9490"/>
              <a:lumOff val="188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03B29A-D87E-4DEA-946C-8A3351F02F92}">
      <dsp:nvSpPr>
        <dsp:cNvPr id="0" name=""/>
        <dsp:cNvSpPr/>
      </dsp:nvSpPr>
      <dsp:spPr>
        <a:xfrm>
          <a:off x="2963051" y="912573"/>
          <a:ext cx="1545920" cy="78981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rPr>
            <a:t>Player</a:t>
          </a:r>
          <a:endParaRPr lang="zh-TW" altLang="en-US" sz="3200" kern="1200" dirty="0">
            <a:solidFill>
              <a:schemeClr val="bg1"/>
            </a:solidFill>
            <a:latin typeface="Hanyi Senty Chalk Original" panose="03000600000000000000" pitchFamily="66" charset="-120"/>
            <a:ea typeface="Hanyi Senty Chalk Original" panose="03000600000000000000" pitchFamily="66" charset="-120"/>
          </a:endParaRPr>
        </a:p>
      </dsp:txBody>
      <dsp:txXfrm>
        <a:off x="3001607" y="951129"/>
        <a:ext cx="1468808" cy="712702"/>
      </dsp:txXfrm>
    </dsp:sp>
    <dsp:sp modelId="{39C1BBDE-A441-4400-BEE6-15977A5AB332}">
      <dsp:nvSpPr>
        <dsp:cNvPr id="0" name=""/>
        <dsp:cNvSpPr/>
      </dsp:nvSpPr>
      <dsp:spPr>
        <a:xfrm>
          <a:off x="3669436" y="355742"/>
          <a:ext cx="2751749" cy="2751749"/>
        </a:xfrm>
        <a:custGeom>
          <a:avLst/>
          <a:gdLst/>
          <a:ahLst/>
          <a:cxnLst/>
          <a:rect l="0" t="0" r="0" b="0"/>
          <a:pathLst>
            <a:path>
              <a:moveTo>
                <a:pt x="272418" y="554038"/>
              </a:moveTo>
              <a:arcTo wR="1375874" hR="1375874" stAng="13000688" swAng="854079"/>
            </a:path>
          </a:pathLst>
        </a:custGeom>
        <a:noFill/>
        <a:ln w="6350" cap="flat" cmpd="sng" algn="ctr">
          <a:solidFill>
            <a:schemeClr val="accent6">
              <a:shade val="90000"/>
              <a:hueOff val="321387"/>
              <a:satOff val="-12653"/>
              <a:lumOff val="251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61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53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8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08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30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30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68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45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82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08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78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B1C79-2222-466B-86B6-B43A754E14E8}" type="datetimeFigureOut">
              <a:rPr lang="zh-TW" altLang="en-US" smtClean="0"/>
              <a:t>2019/6/10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FE6F-BA83-4570-A1D1-D48A3B14FE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76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Nagurigaki Crayon" panose="02000600000000000000" pitchFamily="2" charset="-128"/>
              <a:ea typeface="Nagurigaki Crayon" panose="02000600000000000000" pitchFamily="2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91" cy="6858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426789" y="2767280"/>
            <a:ext cx="7530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Python </a:t>
            </a:r>
            <a:r>
              <a:rPr lang="zh-TW" altLang="en-US" sz="44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期末報告</a:t>
            </a:r>
            <a:endParaRPr lang="en-US" altLang="zh-TW" sz="44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r>
              <a:rPr lang="zh-TW" altLang="en-US" sz="36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第十組</a:t>
            </a:r>
            <a:r>
              <a:rPr lang="en-US" altLang="zh-TW" sz="360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:Happy </a:t>
            </a:r>
            <a:r>
              <a:rPr lang="en-US" altLang="zh-TW" sz="36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Rosa</a:t>
            </a:r>
            <a:r>
              <a:rPr lang="zh-TW" altLang="en-US" sz="36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 </a:t>
            </a:r>
            <a:endParaRPr lang="en-US" altLang="zh-TW" sz="3600" dirty="0" smtClean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1030" name="Picture 6" descr="ãhappy rosa GIFãçåçæå°çµæ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4" y="-580787"/>
            <a:ext cx="3333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9851366" y="4457968"/>
            <a:ext cx="256204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組員</a:t>
            </a:r>
            <a:r>
              <a:rPr lang="en-US" altLang="zh-TW" sz="28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:</a:t>
            </a:r>
          </a:p>
          <a:p>
            <a:r>
              <a:rPr lang="en-US" altLang="zh-TW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R07741023 </a:t>
            </a:r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鄭子萱</a:t>
            </a:r>
          </a:p>
          <a:p>
            <a:r>
              <a:rPr lang="en-US" altLang="zh-TW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R07741065 </a:t>
            </a:r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江奕泓</a:t>
            </a:r>
          </a:p>
          <a:p>
            <a:r>
              <a:rPr lang="en-US" altLang="zh-TW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R07741051 </a:t>
            </a:r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朱紹帆</a:t>
            </a:r>
          </a:p>
          <a:p>
            <a:r>
              <a:rPr lang="en-US" altLang="zh-TW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R07741043 </a:t>
            </a:r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鄭元甦</a:t>
            </a:r>
          </a:p>
          <a:p>
            <a:r>
              <a:rPr lang="en-US" altLang="zh-TW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B04702012 </a:t>
            </a:r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鄭皓</a:t>
            </a:r>
          </a:p>
          <a:p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2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0"/>
            <a:ext cx="3765551" cy="1123950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</a:t>
            </a:r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式介紹</a:t>
            </a:r>
            <a:r>
              <a:rPr lang="en-US" altLang="zh-TW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-Main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6"/>
            <a:ext cx="9013827" cy="51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47786" y="2231937"/>
            <a:ext cx="755491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初始化參數</a:t>
            </a:r>
            <a:endParaRPr lang="en-US" altLang="zh-TW" sz="28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遊戲</a:t>
            </a:r>
            <a:r>
              <a:rPr lang="zh-TW" altLang="en-US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循環</a:t>
            </a:r>
            <a:endParaRPr lang="en-US" altLang="zh-TW" sz="28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lvl="1"/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檢查遊戲各事件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主要是鍵盤操控的事件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) </a:t>
            </a:r>
          </a:p>
          <a:p>
            <a:pPr lvl="1"/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改變遊戲狀態</a:t>
            </a:r>
            <a:endParaRPr lang="en-US" altLang="zh-TW" sz="24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1371600" lvl="2" indent="-457200">
              <a:buFont typeface="Wingdings" panose="05000000000000000000" pitchFamily="2" charset="2"/>
              <a:buAutoNum type="circleNumWdWhitePlain"/>
            </a:pP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I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nitialize </a:t>
            </a:r>
          </a:p>
          <a:p>
            <a:pPr marL="1371600" lvl="2" indent="-457200">
              <a:buFont typeface="Wingdings" panose="05000000000000000000" pitchFamily="2" charset="2"/>
              <a:buAutoNum type="circleNumWdWhitePlain"/>
            </a:pP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M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enu </a:t>
            </a:r>
          </a:p>
          <a:p>
            <a:pPr marL="1371600" lvl="2" indent="-457200">
              <a:buFont typeface="Wingdings" panose="05000000000000000000" pitchFamily="2" charset="2"/>
              <a:buAutoNum type="circleNumWdWhitePlain"/>
            </a:pP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G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ame </a:t>
            </a:r>
          </a:p>
          <a:p>
            <a:pPr marL="1371600" lvl="2" indent="-457200">
              <a:buFont typeface="Wingdings" panose="05000000000000000000" pitchFamily="2" charset="2"/>
              <a:buAutoNum type="circleNumWdWhitePlain"/>
            </a:pP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R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estart</a:t>
            </a:r>
            <a:endParaRPr lang="en-US" altLang="zh-TW" sz="24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9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-1"/>
            <a:ext cx="4010892" cy="114992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</a:t>
            </a:r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式介紹</a:t>
            </a:r>
            <a:r>
              <a:rPr lang="en-US" altLang="zh-TW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-Menu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6"/>
            <a:ext cx="9013827" cy="51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47786" y="2231937"/>
            <a:ext cx="75549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載入</a:t>
            </a:r>
            <a:r>
              <a:rPr lang="en-US" altLang="zh-TW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Menu</a:t>
            </a: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圖片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把</a:t>
            </a:r>
            <a:r>
              <a:rPr lang="en-US" altLang="zh-TW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Menu</a:t>
            </a: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圖片印到螢幕</a:t>
            </a:r>
            <a:r>
              <a:rPr lang="zh-TW" altLang="en-US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上</a:t>
            </a:r>
            <a:endParaRPr lang="en-US" altLang="zh-TW" sz="28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參數設定</a:t>
            </a:r>
            <a:r>
              <a:rPr lang="en-US" altLang="zh-TW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:</a:t>
            </a:r>
            <a:r>
              <a:rPr lang="en-US" altLang="zh-TW" sz="2800" dirty="0" err="1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Change_to_game</a:t>
            </a:r>
            <a:r>
              <a:rPr lang="en-US" altLang="zh-TW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 </a:t>
            </a:r>
          </a:p>
          <a:p>
            <a:pPr lvl="1"/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鍵盤操控進入遊戲畫面</a:t>
            </a:r>
            <a:endParaRPr lang="en-US" altLang="zh-TW" sz="24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28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7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8" y="0"/>
            <a:ext cx="4287983" cy="1136074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</a:t>
            </a:r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式介紹</a:t>
            </a:r>
            <a:r>
              <a:rPr lang="en-US" altLang="zh-TW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-Ground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6"/>
            <a:ext cx="9013827" cy="51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47786" y="2231937"/>
            <a:ext cx="75549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載入遊戲背景圖片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把遊戲背景圖片印到螢幕上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Update:</a:t>
            </a:r>
            <a:r>
              <a:rPr lang="zh-TW" altLang="en-US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更新背景狀態</a:t>
            </a:r>
            <a:endParaRPr lang="en-US" altLang="zh-TW" sz="28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lvl="1"/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依照</a:t>
            </a:r>
            <a:r>
              <a:rPr lang="zh-TW" altLang="en-US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現在的分數，調整畫面移動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速度</a:t>
            </a:r>
            <a:endParaRPr lang="en-US" altLang="zh-TW" sz="24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28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2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8" y="0"/>
            <a:ext cx="4287983" cy="1136074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</a:t>
            </a:r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式介紹</a:t>
            </a:r>
            <a:r>
              <a:rPr lang="en-US" altLang="zh-TW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-Hurdle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6"/>
            <a:ext cx="9013827" cy="51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47786" y="2231937"/>
            <a:ext cx="7969396" cy="382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載入障礙物相關圖片</a:t>
            </a: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跑步、跳躍、無敵狀態</a:t>
            </a: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把障礙物相關圖片印到螢幕</a:t>
            </a:r>
            <a:r>
              <a:rPr lang="zh-TW" altLang="en-US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上</a:t>
            </a:r>
            <a:endParaRPr lang="en-US" altLang="zh-TW" sz="2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Hurdle manager </a:t>
            </a:r>
          </a:p>
          <a:p>
            <a:pPr lvl="1"/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-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控制</a:t>
            </a:r>
            <a:r>
              <a:rPr lang="zh-TW" altLang="en-US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障礙物移動的速度</a:t>
            </a: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根據現在分數改變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-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障礙物的生成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隨機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Hurdle </a:t>
            </a:r>
          </a:p>
          <a:p>
            <a:pPr lvl="1"/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-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接受由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Hurdle Manager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傳來的參數，決定是炸彈或   愛心，若是炸彈則會爆炸。</a:t>
            </a:r>
            <a:endParaRPr lang="en-US" altLang="zh-TW" sz="24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63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8" y="0"/>
            <a:ext cx="4287983" cy="1136074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</a:t>
            </a:r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式介紹</a:t>
            </a:r>
            <a:r>
              <a:rPr lang="en-US" altLang="zh-TW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-Player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6"/>
            <a:ext cx="9013827" cy="51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47786" y="2231937"/>
            <a:ext cx="75745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載入角色相關圖片</a:t>
            </a: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跑步、跳躍、無敵狀態</a:t>
            </a: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)</a:t>
            </a:r>
            <a:endParaRPr lang="en-US" altLang="zh-TW" sz="2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把角色相關圖片印到螢幕上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Update:</a:t>
            </a:r>
            <a:r>
              <a:rPr lang="zh-TW" altLang="en-US" sz="2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更新角色狀態</a:t>
            </a:r>
            <a:endParaRPr lang="zh-TW" altLang="en-US" sz="2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切換</a:t>
            </a:r>
            <a:r>
              <a:rPr lang="zh-TW" altLang="en-US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跑道、跳躍、無敵、判斷是否碰到障礙物</a:t>
            </a: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47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8" y="0"/>
            <a:ext cx="5313220" cy="108065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</a:t>
            </a:r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式介紹</a:t>
            </a:r>
            <a:r>
              <a:rPr lang="en-US" altLang="zh-TW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</a:t>
            </a:r>
            <a:r>
              <a:rPr lang="en-US" altLang="zh-TW" dirty="0" err="1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GameOver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6"/>
            <a:ext cx="9013827" cy="51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47786" y="2231937"/>
            <a:ext cx="7574541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載入結束相關圖片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把結束相關圖片印到螢幕上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切換遊戲狀態</a:t>
            </a: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結束或重新開始</a:t>
            </a: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)</a:t>
            </a:r>
          </a:p>
          <a:p>
            <a:pPr lvl="1"/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-Exit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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回到</a:t>
            </a:r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Menu</a:t>
            </a:r>
          </a:p>
          <a:p>
            <a:pPr lvl="1"/>
            <a:r>
              <a:rPr lang="en-US" altLang="zh-TW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Restart</a:t>
            </a:r>
            <a:r>
              <a:rPr lang="en-US" altLang="zh-TW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  <a:sym typeface="Wingdings" panose="05000000000000000000" pitchFamily="2" charset="2"/>
              </a:rPr>
              <a:t></a:t>
            </a:r>
            <a:r>
              <a:rPr lang="zh-TW" altLang="en-US" sz="24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重新</a:t>
            </a:r>
            <a:r>
              <a:rPr lang="zh-TW" altLang="en-US" sz="24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開始遊戲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43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-1"/>
            <a:ext cx="2452256" cy="112914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未來方向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7"/>
            <a:ext cx="8855077" cy="454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6121" y="2373135"/>
            <a:ext cx="7679745" cy="304803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</a:t>
            </a:r>
            <a:r>
              <a:rPr lang="zh-TW" altLang="en-US" sz="4800" dirty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戲</a:t>
            </a:r>
            <a:r>
              <a:rPr lang="zh-TW" altLang="en-US" sz="4800" dirty="0" smtClean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簡介                     </a:t>
            </a:r>
            <a:endParaRPr lang="en-US" altLang="zh-TW" sz="4800" dirty="0" smtClean="0">
              <a:solidFill>
                <a:schemeClr val="bg1">
                  <a:lumMod val="65000"/>
                </a:schemeClr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函式介紹</a:t>
            </a:r>
            <a:endParaRPr lang="en-US" altLang="zh-TW" sz="4800" dirty="0">
              <a:solidFill>
                <a:schemeClr val="bg1">
                  <a:lumMod val="65000"/>
                </a:schemeClr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未</a:t>
            </a:r>
            <a:r>
              <a:rPr lang="zh-TW" altLang="en-US" sz="4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來</a:t>
            </a: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方向</a:t>
            </a:r>
            <a:endParaRPr lang="zh-TW" altLang="en-US" sz="4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-1"/>
            <a:ext cx="2466110" cy="1115291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未</a:t>
            </a:r>
            <a:r>
              <a:rPr lang="zh-TW" altLang="en-US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來</a:t>
            </a:r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方向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7"/>
            <a:ext cx="8855077" cy="454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6121" y="2373135"/>
            <a:ext cx="7503079" cy="219251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背景可以設成白天黑夜的轉變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增加正常模式切換到無敵狀態的銜接狀態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跳躍模式可以</a:t>
            </a:r>
            <a:r>
              <a:rPr lang="zh-TW" altLang="en-US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多樣化</a:t>
            </a:r>
            <a:r>
              <a:rPr lang="en-US" altLang="zh-TW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二段跳</a:t>
            </a:r>
            <a:r>
              <a:rPr lang="en-US" altLang="zh-TW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)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7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-1"/>
            <a:ext cx="2466110" cy="111529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End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ãhappy rosa run gifãçåçæå°çµæ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941" y="2766509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7"/>
            <a:ext cx="8855077" cy="454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happy rosa run gifãçåçæå°çµæ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92" y="-436712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170849" y="29433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8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Thank You</a:t>
            </a:r>
            <a:endParaRPr lang="zh-TW" altLang="en-US" sz="8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088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0"/>
            <a:ext cx="2022765" cy="1073727"/>
          </a:xfrm>
        </p:spPr>
        <p:txBody>
          <a:bodyPr/>
          <a:lstStyle/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大綱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7"/>
            <a:ext cx="8855077" cy="454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6121" y="2373135"/>
            <a:ext cx="7679745" cy="304803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</a:t>
            </a:r>
            <a:r>
              <a:rPr lang="zh-TW" altLang="en-US" sz="4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戲</a:t>
            </a: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簡介                     </a:t>
            </a:r>
            <a:endParaRPr lang="en-US" altLang="zh-TW" sz="48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函式介紹</a:t>
            </a:r>
            <a:endParaRPr lang="en-US" altLang="zh-TW" sz="4800" dirty="0">
              <a:solidFill>
                <a:schemeClr val="bg1">
                  <a:lumMod val="85000"/>
                </a:schemeClr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未</a:t>
            </a:r>
            <a:r>
              <a:rPr lang="zh-TW" altLang="en-US" sz="4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来</a:t>
            </a: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方向</a:t>
            </a:r>
            <a:endParaRPr lang="zh-TW" altLang="en-US" sz="4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7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8" y="0"/>
            <a:ext cx="2667001" cy="1180018"/>
          </a:xfrm>
        </p:spPr>
        <p:txBody>
          <a:bodyPr>
            <a:noAutofit/>
          </a:bodyPr>
          <a:lstStyle/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遊戲簡介 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7"/>
            <a:ext cx="8855077" cy="454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6121" y="2373135"/>
            <a:ext cx="7679745" cy="304803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</a:t>
            </a:r>
            <a:r>
              <a:rPr lang="zh-TW" altLang="en-US" sz="4800" dirty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戲</a:t>
            </a: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簡介                     </a:t>
            </a:r>
            <a:endParaRPr lang="en-US" altLang="zh-TW" sz="4800" dirty="0" smtClean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函式介紹</a:t>
            </a:r>
            <a:endParaRPr lang="en-US" altLang="zh-TW" sz="4800" dirty="0">
              <a:solidFill>
                <a:schemeClr val="bg1">
                  <a:lumMod val="65000"/>
                </a:schemeClr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未</a:t>
            </a:r>
            <a:r>
              <a:rPr lang="zh-TW" altLang="en-US" sz="4800" dirty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來</a:t>
            </a:r>
            <a:r>
              <a:rPr lang="zh-TW" altLang="en-US" sz="4800" dirty="0" smtClean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方向</a:t>
            </a:r>
            <a:endParaRPr lang="zh-TW" altLang="en-US" sz="4800" dirty="0">
              <a:solidFill>
                <a:schemeClr val="bg1">
                  <a:lumMod val="65000"/>
                </a:schemeClr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0"/>
            <a:ext cx="3028951" cy="1231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遊戲簡介                     </a:t>
            </a:r>
            <a:endParaRPr lang="en-US" altLang="zh-TW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2190750" y="1822450"/>
            <a:ext cx="6946900" cy="4502150"/>
            <a:chOff x="2527300" y="1746250"/>
            <a:chExt cx="6400799" cy="4167939"/>
          </a:xfrm>
        </p:grpSpPr>
        <p:pic>
          <p:nvPicPr>
            <p:cNvPr id="2054" name="Picture 6" descr="ãç´ æ è¢å¹ãçåçæå°çµæ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300" y="1746250"/>
              <a:ext cx="6400799" cy="4167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9" t="10505" r="3219" b="14848"/>
            <a:stretch/>
          </p:blipFill>
          <p:spPr>
            <a:xfrm>
              <a:off x="2749311" y="1921358"/>
              <a:ext cx="5965084" cy="2974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1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91" cy="68580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ãç´ æ è¢å¹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822450"/>
            <a:ext cx="6946900" cy="450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t="10617" r="3009" b="14568"/>
          <a:stretch/>
        </p:blipFill>
        <p:spPr>
          <a:xfrm>
            <a:off x="2429934" y="2001329"/>
            <a:ext cx="6476295" cy="3232813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838199" y="0"/>
            <a:ext cx="3028951" cy="123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遊戲簡介                     </a:t>
            </a:r>
            <a:endParaRPr lang="en-US" altLang="zh-TW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01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57150"/>
            <a:ext cx="2692401" cy="1117600"/>
          </a:xfrm>
        </p:spPr>
        <p:txBody>
          <a:bodyPr>
            <a:noAutofit/>
          </a:bodyPr>
          <a:lstStyle/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遊戲簡介</a:t>
            </a:r>
            <a:endParaRPr lang="en-US" altLang="zh-TW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ãç´ æ è¢å¹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822450"/>
            <a:ext cx="6946900" cy="450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1111" r="3318" b="14692"/>
          <a:stretch/>
        </p:blipFill>
        <p:spPr>
          <a:xfrm>
            <a:off x="2404532" y="2001329"/>
            <a:ext cx="6477381" cy="322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91" cy="68580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ãç´ æ è¢å¹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822450"/>
            <a:ext cx="6946900" cy="450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10493" r="3163" b="14815"/>
          <a:stretch/>
        </p:blipFill>
        <p:spPr>
          <a:xfrm>
            <a:off x="2421466" y="2001329"/>
            <a:ext cx="6485467" cy="3232049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838199" y="0"/>
            <a:ext cx="3028951" cy="123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遊戲簡介                     </a:t>
            </a:r>
            <a:endParaRPr lang="en-US" altLang="zh-TW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31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0"/>
            <a:ext cx="2445328" cy="1122218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函式介紹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7"/>
            <a:ext cx="8855077" cy="454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6121" y="2373135"/>
            <a:ext cx="7679745" cy="304803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遊戲</a:t>
            </a:r>
            <a:r>
              <a:rPr lang="zh-TW" altLang="en-US" sz="4800" dirty="0" smtClean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簡介                     </a:t>
            </a:r>
            <a:endParaRPr lang="en-US" altLang="zh-TW" sz="4800" dirty="0" smtClean="0">
              <a:solidFill>
                <a:schemeClr val="bg1">
                  <a:lumMod val="65000"/>
                </a:schemeClr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函式介紹</a:t>
            </a:r>
            <a:endParaRPr lang="en-US" altLang="zh-TW" sz="4800" dirty="0">
              <a:solidFill>
                <a:schemeClr val="bg1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800" dirty="0" smtClean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未</a:t>
            </a:r>
            <a:r>
              <a:rPr lang="zh-TW" altLang="en-US" sz="4800" dirty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来</a:t>
            </a:r>
            <a:r>
              <a:rPr lang="zh-TW" altLang="en-US" sz="4800" dirty="0" smtClean="0">
                <a:solidFill>
                  <a:schemeClr val="bg1">
                    <a:lumMod val="65000"/>
                  </a:schemeClr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方向</a:t>
            </a:r>
            <a:endParaRPr lang="zh-TW" altLang="en-US" sz="4800" dirty="0">
              <a:solidFill>
                <a:schemeClr val="bg1">
                  <a:lumMod val="65000"/>
                </a:schemeClr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9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" y="0"/>
            <a:ext cx="12190591" cy="6858000"/>
          </a:xfrm>
          <a:prstGeom prst="rect">
            <a:avLst/>
          </a:prstGeom>
        </p:spPr>
      </p:pic>
      <p:pic>
        <p:nvPicPr>
          <p:cNvPr id="3074" name="Picture 2" descr="ãç´ æé»æ¿ãçåçæå°çµæ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3" y="1745167"/>
            <a:ext cx="8855077" cy="454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40279" y="992038"/>
            <a:ext cx="1768415" cy="17253"/>
          </a:xfrm>
          <a:prstGeom prst="line">
            <a:avLst/>
          </a:prstGeom>
          <a:ln>
            <a:solidFill>
              <a:schemeClr val="dk1">
                <a:alpha val="54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11863"/>
            <a:ext cx="15373350" cy="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群組 25"/>
          <p:cNvGrpSpPr/>
          <p:nvPr/>
        </p:nvGrpSpPr>
        <p:grpSpPr>
          <a:xfrm>
            <a:off x="155575" y="1985429"/>
            <a:ext cx="10089092" cy="3227995"/>
            <a:chOff x="155575" y="1985429"/>
            <a:chExt cx="10089092" cy="3227995"/>
          </a:xfrm>
        </p:grpSpPr>
        <p:graphicFrame>
          <p:nvGraphicFramePr>
            <p:cNvPr id="9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65671363"/>
                </p:ext>
              </p:extLst>
            </p:nvPr>
          </p:nvGraphicFramePr>
          <p:xfrm>
            <a:off x="155575" y="1985429"/>
            <a:ext cx="10089092" cy="32279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4538134" y="3234266"/>
              <a:ext cx="1322254" cy="790304"/>
            </a:xfrm>
            <a:prstGeom prst="rect">
              <a:avLst/>
            </a:prstGeom>
            <a:noFill/>
            <a:ln cmpd="dbl">
              <a:noFill/>
              <a:prstDash val="sysDot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>
                  <a:solidFill>
                    <a:schemeClr val="tx1"/>
                  </a:solidFill>
                  <a:latin typeface="Hanyi Senty Chalk Original" panose="03000600000000000000" pitchFamily="66" charset="-120"/>
                  <a:ea typeface="Hanyi Senty Chalk Original" panose="03000600000000000000" pitchFamily="66" charset="-120"/>
                </a:rPr>
                <a:t>Main</a:t>
              </a:r>
              <a:endParaRPr lang="zh-TW" altLang="en-US" sz="3200" dirty="0">
                <a:solidFill>
                  <a:schemeClr val="tx1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endParaRPr>
            </a:p>
          </p:txBody>
        </p:sp>
      </p:grpSp>
      <p:cxnSp>
        <p:nvCxnSpPr>
          <p:cNvPr id="8" name="直線接點 7"/>
          <p:cNvCxnSpPr/>
          <p:nvPr/>
        </p:nvCxnSpPr>
        <p:spPr>
          <a:xfrm>
            <a:off x="5199261" y="2658533"/>
            <a:ext cx="0" cy="5757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419394" y="4030379"/>
            <a:ext cx="535340" cy="5512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4591777" y="4021032"/>
            <a:ext cx="440994" cy="569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endCxn id="10" idx="1"/>
          </p:cNvCxnSpPr>
          <p:nvPr/>
        </p:nvCxnSpPr>
        <p:spPr>
          <a:xfrm>
            <a:off x="3894667" y="3629418"/>
            <a:ext cx="6434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5860388" y="3629418"/>
            <a:ext cx="6434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標題 1"/>
          <p:cNvSpPr txBox="1">
            <a:spLocks/>
          </p:cNvSpPr>
          <p:nvPr/>
        </p:nvSpPr>
        <p:spPr>
          <a:xfrm>
            <a:off x="838199" y="0"/>
            <a:ext cx="3990110" cy="112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函式介紹</a:t>
            </a:r>
            <a:r>
              <a:rPr lang="en-US" altLang="zh-TW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-</a:t>
            </a:r>
            <a:r>
              <a:rPr lang="zh-TW" altLang="en-US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架構</a:t>
            </a:r>
            <a:endParaRPr lang="zh-TW" altLang="en-US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856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353</Words>
  <Application>Microsoft Office PowerPoint</Application>
  <PresentationFormat>寬螢幕</PresentationFormat>
  <Paragraphs>79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Nagurigaki Crayon</vt:lpstr>
      <vt:lpstr>新細明體</vt:lpstr>
      <vt:lpstr>Arial</vt:lpstr>
      <vt:lpstr>Hanyi Senty Chalk Original</vt:lpstr>
      <vt:lpstr>Calibri Light</vt:lpstr>
      <vt:lpstr>Wingdings</vt:lpstr>
      <vt:lpstr>Calibri</vt:lpstr>
      <vt:lpstr>Office 佈景主題</vt:lpstr>
      <vt:lpstr>PowerPoint 簡報</vt:lpstr>
      <vt:lpstr>大綱</vt:lpstr>
      <vt:lpstr>遊戲簡介 </vt:lpstr>
      <vt:lpstr>遊戲簡介                     </vt:lpstr>
      <vt:lpstr>PowerPoint 簡報</vt:lpstr>
      <vt:lpstr>遊戲簡介</vt:lpstr>
      <vt:lpstr>PowerPoint 簡報</vt:lpstr>
      <vt:lpstr>函式介紹</vt:lpstr>
      <vt:lpstr>PowerPoint 簡報</vt:lpstr>
      <vt:lpstr>函式介紹-Main</vt:lpstr>
      <vt:lpstr>函式介紹-Menu</vt:lpstr>
      <vt:lpstr>函式介紹-Ground</vt:lpstr>
      <vt:lpstr>函式介紹-Hurdle</vt:lpstr>
      <vt:lpstr>函式介紹-Player</vt:lpstr>
      <vt:lpstr>函式介紹-GameOver</vt:lpstr>
      <vt:lpstr>未來方向</vt:lpstr>
      <vt:lpstr>未來方向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奕泓 江</dc:creator>
  <cp:lastModifiedBy>奕泓 江</cp:lastModifiedBy>
  <cp:revision>33</cp:revision>
  <dcterms:created xsi:type="dcterms:W3CDTF">2019-06-08T14:13:22Z</dcterms:created>
  <dcterms:modified xsi:type="dcterms:W3CDTF">2019-06-10T01:22:27Z</dcterms:modified>
</cp:coreProperties>
</file>